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64C77-9194-F99D-EC27-8FA5FF42D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E0C736-B8D2-CDB4-E7F0-491F2C62B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9E83EE-6DFC-A265-3A37-DE3D8310A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6895B3-31A2-3AB9-95A5-4E6231479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26E88F-723B-FEA3-E7CD-50FF84DC15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204F3C-EFCD-7BFC-DB6F-F0064E4F1F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9D8F87-C8DB-7226-00A8-E03C586809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C38DFA-DB98-418F-206D-5DA86550D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53</cp:revision>
  <dcterms:created xsi:type="dcterms:W3CDTF">2016-12-29T16:17:13Z</dcterms:created>
  <dcterms:modified xsi:type="dcterms:W3CDTF">2025-02-20T12:58:08Z</dcterms:modified>
</cp:coreProperties>
</file>