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F0EAEA2-DECE-F450-3B70-453C290A47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AA7969-F55A-B144-6EAB-9925F86C2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0F936-2CA3-5FD8-B6E9-7C5C28876F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CF084E-84C9-E176-84AE-55F413EC16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088052-0648-6C34-D018-26EA2836B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103F39-02FD-9323-2823-8372D7C09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3A10B9-5B2B-5D75-A65D-A2BFAEEAAC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53</cp:revision>
  <dcterms:created xsi:type="dcterms:W3CDTF">2016-12-29T16:17:13Z</dcterms:created>
  <dcterms:modified xsi:type="dcterms:W3CDTF">2025-02-20T12:55:51Z</dcterms:modified>
</cp:coreProperties>
</file>